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7" r:id="rId8"/>
    <p:sldId id="260" r:id="rId9"/>
    <p:sldId id="265" r:id="rId10"/>
    <p:sldId id="263" r:id="rId11"/>
    <p:sldId id="264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178" autoAdjust="0"/>
  </p:normalViewPr>
  <p:slideViewPr>
    <p:cSldViewPr>
      <p:cViewPr varScale="1">
        <p:scale>
          <a:sx n="68" d="100"/>
          <a:sy n="68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337F-2BBD-409C-B887-CF31D5E29E14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5059-566D-49F3-B649-0769C4BDB95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337F-2BBD-409C-B887-CF31D5E29E14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5059-566D-49F3-B649-0769C4BDB9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337F-2BBD-409C-B887-CF31D5E29E14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5059-566D-49F3-B649-0769C4BDB9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337F-2BBD-409C-B887-CF31D5E29E14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5059-566D-49F3-B649-0769C4BDB9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337F-2BBD-409C-B887-CF31D5E29E14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5059-566D-49F3-B649-0769C4BDB95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337F-2BBD-409C-B887-CF31D5E29E14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5059-566D-49F3-B649-0769C4BDB9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337F-2BBD-409C-B887-CF31D5E29E14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5059-566D-49F3-B649-0769C4BDB95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337F-2BBD-409C-B887-CF31D5E29E14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5059-566D-49F3-B649-0769C4BDB9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337F-2BBD-409C-B887-CF31D5E29E14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5059-566D-49F3-B649-0769C4BDB9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337F-2BBD-409C-B887-CF31D5E29E14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5059-566D-49F3-B649-0769C4BDB95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D337F-2BBD-409C-B887-CF31D5E29E14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5059-566D-49F3-B649-0769C4BDB9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81D337F-2BBD-409C-B887-CF31D5E29E14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6CF5059-566D-49F3-B649-0769C4BDB95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dgudema@gmail.com" TargetMode="External"/><Relationship Id="rId2" Type="http://schemas.openxmlformats.org/officeDocument/2006/relationships/hyperlink" Target="http://www.startuppop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3800" i="1" dirty="0" smtClean="0">
                <a:latin typeface="Bodoni MT Black" pitchFamily="18" charset="0"/>
              </a:rPr>
              <a:t>Pitch!</a:t>
            </a:r>
            <a:endParaRPr lang="en-US" sz="13800" i="1" dirty="0">
              <a:latin typeface="Bodoni MT Black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Arial Black" pitchFamily="34" charset="0"/>
              </a:rPr>
              <a:t>Dan Gudema</a:t>
            </a:r>
            <a:br>
              <a:rPr lang="en-US" sz="4400" dirty="0" smtClean="0">
                <a:latin typeface="Arial Black" pitchFamily="34" charset="0"/>
              </a:rPr>
            </a:br>
            <a:r>
              <a:rPr lang="en-US" dirty="0" smtClean="0">
                <a:latin typeface="Arial Black" pitchFamily="34" charset="0"/>
              </a:rPr>
              <a:t>Boca Raton, FL</a:t>
            </a:r>
            <a:r>
              <a:rPr lang="en-US" sz="4400" dirty="0" smtClean="0">
                <a:latin typeface="Arial Black" pitchFamily="34" charset="0"/>
              </a:rPr>
              <a:t/>
            </a:r>
            <a:br>
              <a:rPr lang="en-US" sz="4400" dirty="0" smtClean="0">
                <a:latin typeface="Arial Black" pitchFamily="34" charset="0"/>
              </a:rPr>
            </a:br>
            <a:r>
              <a:rPr lang="en-US" dirty="0" smtClean="0">
                <a:latin typeface="Arial Black" pitchFamily="34" charset="0"/>
              </a:rPr>
              <a:t>Dec 8, 2018</a:t>
            </a:r>
            <a:endParaRPr lang="en-US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641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>
            <a:noAutofit/>
          </a:bodyPr>
          <a:lstStyle/>
          <a:p>
            <a:r>
              <a:rPr lang="en-US" u="sng" dirty="0" smtClean="0"/>
              <a:t>1 tech pitch event a month somewhere in South Florida.</a:t>
            </a:r>
          </a:p>
          <a:p>
            <a:r>
              <a:rPr lang="en-US" b="1" dirty="0" err="1" smtClean="0"/>
              <a:t>SupX</a:t>
            </a:r>
            <a:r>
              <a:rPr lang="en-US" b="1" dirty="0" smtClean="0"/>
              <a:t>, </a:t>
            </a:r>
            <a:r>
              <a:rPr lang="en-US" b="1" dirty="0" err="1" smtClean="0"/>
              <a:t>StartupPOP</a:t>
            </a:r>
            <a:r>
              <a:rPr lang="en-US" b="1" dirty="0" smtClean="0"/>
              <a:t>, Palm Beach Tech, Tech Runway, </a:t>
            </a:r>
            <a:r>
              <a:rPr lang="en-US" b="1" dirty="0" err="1" smtClean="0"/>
              <a:t>LaunchPad</a:t>
            </a:r>
            <a:r>
              <a:rPr lang="en-US" b="1" dirty="0" smtClean="0"/>
              <a:t>, </a:t>
            </a:r>
            <a:r>
              <a:rPr lang="en-US" b="1" dirty="0" err="1" smtClean="0"/>
              <a:t>RokrLabs</a:t>
            </a:r>
            <a:r>
              <a:rPr lang="en-US" b="1" dirty="0" smtClean="0"/>
              <a:t>, </a:t>
            </a:r>
            <a:r>
              <a:rPr lang="en-US" b="1" dirty="0" err="1" smtClean="0"/>
              <a:t>DeckSmarter</a:t>
            </a:r>
            <a:r>
              <a:rPr lang="en-US" b="1" dirty="0" smtClean="0"/>
              <a:t>, Unbound, Emerge Americas, Fat Cats, Alan Stone, Miami Innovation Fund, New World Angels and others. Even Citrix and Kaplan Take Pitches!</a:t>
            </a:r>
          </a:p>
          <a:p>
            <a:r>
              <a:rPr lang="en-US" dirty="0" smtClean="0"/>
              <a:t>Most Important: Networks: </a:t>
            </a:r>
            <a:r>
              <a:rPr lang="en-US" u="sng" dirty="0" smtClean="0"/>
              <a:t>Who Do You Know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Introductions are everything, CEO Space.</a:t>
            </a:r>
          </a:p>
          <a:p>
            <a:r>
              <a:rPr lang="en-US" dirty="0" smtClean="0"/>
              <a:t>Leave Our Area: Florida Venture Fund, </a:t>
            </a:r>
            <a:r>
              <a:rPr lang="en-US" dirty="0" err="1" smtClean="0"/>
              <a:t>Tamiami</a:t>
            </a:r>
            <a:r>
              <a:rPr lang="en-US" dirty="0" smtClean="0"/>
              <a:t> II, NYC, Silicon Valley, Tech Crunch, etc.</a:t>
            </a:r>
          </a:p>
          <a:p>
            <a:r>
              <a:rPr lang="en-US" dirty="0" smtClean="0"/>
              <a:t>Where to Start: </a:t>
            </a:r>
            <a:r>
              <a:rPr lang="en-US" u="sng" dirty="0" smtClean="0"/>
              <a:t>Crunchbase.com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639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87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10-20-30 Rule</a:t>
            </a:r>
          </a:p>
          <a:p>
            <a:r>
              <a:rPr lang="en-US" sz="3200" dirty="0" smtClean="0"/>
              <a:t>Less Is More</a:t>
            </a:r>
          </a:p>
          <a:p>
            <a:r>
              <a:rPr lang="en-US" sz="3200" u="sng" dirty="0" smtClean="0"/>
              <a:t>Do Not Teach Investors Tech!</a:t>
            </a:r>
          </a:p>
          <a:p>
            <a:r>
              <a:rPr lang="en-US" sz="3200" u="sng" dirty="0" smtClean="0"/>
              <a:t>Once They Get It, They’ve Got It!</a:t>
            </a:r>
          </a:p>
          <a:p>
            <a:r>
              <a:rPr lang="en-US" sz="3200" u="sng" dirty="0" smtClean="0"/>
              <a:t>Don’t Oversell It. Remember They Got It!</a:t>
            </a:r>
          </a:p>
          <a:p>
            <a:r>
              <a:rPr lang="en-US" sz="3200" u="sng" dirty="0" smtClean="0"/>
              <a:t>Only 1 Slide On Idea/Tech! Yes, They Got It!</a:t>
            </a:r>
          </a:p>
          <a:p>
            <a:r>
              <a:rPr lang="en-US" sz="3200" dirty="0" smtClean="0"/>
              <a:t>They Want A Business Man Not A Tech Man!</a:t>
            </a:r>
          </a:p>
        </p:txBody>
      </p:sp>
    </p:spTree>
    <p:extLst>
      <p:ext uri="{BB962C8B-B14F-4D97-AF65-F5344CB8AC3E}">
        <p14:creationId xmlns:p14="http://schemas.microsoft.com/office/powerpoint/2010/main" val="4104176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352800"/>
            <a:ext cx="4576763" cy="2971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Title, Name, Company</a:t>
            </a:r>
          </a:p>
          <a:p>
            <a:r>
              <a:rPr lang="en-US" sz="3200" dirty="0" smtClean="0"/>
              <a:t>The Problem/ Solution</a:t>
            </a:r>
          </a:p>
          <a:p>
            <a:r>
              <a:rPr lang="en-US" sz="3200" dirty="0" smtClean="0"/>
              <a:t>Value Proposition</a:t>
            </a:r>
          </a:p>
          <a:p>
            <a:r>
              <a:rPr lang="en-US" sz="3200" dirty="0" smtClean="0"/>
              <a:t>Why Is This Different?</a:t>
            </a:r>
          </a:p>
          <a:p>
            <a:r>
              <a:rPr lang="en-US" sz="3200" dirty="0" smtClean="0"/>
              <a:t>The Opportunity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999892" y="3352799"/>
            <a:ext cx="4114800" cy="27733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The Team</a:t>
            </a:r>
          </a:p>
          <a:p>
            <a:r>
              <a:rPr lang="en-US" dirty="0" smtClean="0"/>
              <a:t>Traction/Milestones</a:t>
            </a:r>
          </a:p>
          <a:p>
            <a:r>
              <a:rPr lang="en-US" dirty="0" smtClean="0"/>
              <a:t>The Market </a:t>
            </a:r>
          </a:p>
          <a:p>
            <a:r>
              <a:rPr lang="en-US" dirty="0" smtClean="0"/>
              <a:t>Competition</a:t>
            </a:r>
            <a:endParaRPr lang="en-US" dirty="0" smtClean="0"/>
          </a:p>
          <a:p>
            <a:r>
              <a:rPr lang="en-US" dirty="0" smtClean="0"/>
              <a:t>Go </a:t>
            </a:r>
            <a:r>
              <a:rPr lang="en-US" dirty="0"/>
              <a:t>To</a:t>
            </a:r>
            <a:r>
              <a:rPr lang="en-US" dirty="0" smtClean="0"/>
              <a:t> Market Plan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24000" y="1559171"/>
            <a:ext cx="70104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Our Events Are 4 Slides, 3 Minutes…</a:t>
            </a:r>
          </a:p>
          <a:p>
            <a:pPr marL="0" indent="0">
              <a:buNone/>
            </a:pPr>
            <a:r>
              <a:rPr lang="en-US" dirty="0" smtClean="0"/>
              <a:t>Most Are 10 to 15 Slides, 20 Min.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12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I’ll Call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Post Pitch Planning</a:t>
            </a:r>
          </a:p>
          <a:p>
            <a:pPr lvl="1"/>
            <a:r>
              <a:rPr lang="en-US" sz="2800" dirty="0" smtClean="0"/>
              <a:t>“Fundable” Ideas Get Funded.</a:t>
            </a:r>
          </a:p>
          <a:p>
            <a:pPr lvl="1"/>
            <a:r>
              <a:rPr lang="en-US" sz="2800" dirty="0" smtClean="0"/>
              <a:t>I had an investor call me this past Monday about our Public Deal before I called him…</a:t>
            </a:r>
          </a:p>
          <a:p>
            <a:pPr lvl="1"/>
            <a:r>
              <a:rPr lang="en-US" sz="2800" dirty="0" smtClean="0"/>
              <a:t>Best to wow them.</a:t>
            </a:r>
          </a:p>
          <a:p>
            <a:pPr lvl="1"/>
            <a:r>
              <a:rPr lang="en-US" sz="2800" dirty="0" smtClean="0"/>
              <a:t>I am not great at selling, but if you are, it is ALL About Selling.</a:t>
            </a:r>
          </a:p>
          <a:p>
            <a:pPr lvl="1"/>
            <a:r>
              <a:rPr lang="en-US" sz="2800" dirty="0" smtClean="0"/>
              <a:t>Be Prepared: If you have your prospectus ready, they will want to take a look at it.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56355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Get on our email at </a:t>
            </a:r>
            <a:r>
              <a:rPr lang="en-US" sz="2800" dirty="0" smtClean="0">
                <a:hlinkClick r:id="rId2"/>
              </a:rPr>
              <a:t>http://www.startuppop.com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Join our </a:t>
            </a:r>
            <a:r>
              <a:rPr lang="en-US" sz="2800" dirty="0" err="1" smtClean="0"/>
              <a:t>Meetup</a:t>
            </a:r>
            <a:r>
              <a:rPr lang="en-US" sz="2800" dirty="0" smtClean="0"/>
              <a:t> – Boca Raton </a:t>
            </a:r>
            <a:r>
              <a:rPr lang="en-US" sz="2800" dirty="0" err="1" smtClean="0"/>
              <a:t>StartupPOP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Email me at </a:t>
            </a:r>
            <a:r>
              <a:rPr lang="en-US" sz="2800" dirty="0" smtClean="0">
                <a:hlinkClick r:id="rId3"/>
              </a:rPr>
              <a:t>dgudema@gmail.com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Call me at 786-201-5123</a:t>
            </a:r>
          </a:p>
          <a:p>
            <a:pPr marL="0" indent="0">
              <a:buNone/>
            </a:pPr>
            <a:r>
              <a:rPr lang="en-US" sz="2800" dirty="0" smtClean="0"/>
              <a:t>Follow me on Twitter @</a:t>
            </a:r>
            <a:r>
              <a:rPr lang="en-US" sz="2800" dirty="0" err="1" smtClean="0"/>
              <a:t>dgudema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Follow me on </a:t>
            </a:r>
            <a:r>
              <a:rPr lang="en-US" sz="2800" dirty="0" err="1" smtClean="0"/>
              <a:t>Linkedin</a:t>
            </a:r>
            <a:r>
              <a:rPr lang="en-US" sz="2800" dirty="0" smtClean="0"/>
              <a:t> “Dan Gudema”.  I write 2-3 articles a month.</a:t>
            </a:r>
          </a:p>
          <a:p>
            <a:pPr marL="0" indent="0">
              <a:buNone/>
            </a:pPr>
            <a:r>
              <a:rPr lang="en-US" sz="2800" dirty="0" smtClean="0"/>
              <a:t>Have a Great Day!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22907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What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Who - My Experience</a:t>
            </a:r>
          </a:p>
          <a:p>
            <a:r>
              <a:rPr lang="en-US" dirty="0" smtClean="0"/>
              <a:t>The Why - Why Pitch For Capital? My Opinion</a:t>
            </a:r>
          </a:p>
          <a:p>
            <a:r>
              <a:rPr lang="en-US" dirty="0" smtClean="0"/>
              <a:t>Why Investors Invest</a:t>
            </a:r>
          </a:p>
          <a:p>
            <a:r>
              <a:rPr lang="en-US" dirty="0" smtClean="0"/>
              <a:t>Types of Investors</a:t>
            </a:r>
          </a:p>
          <a:p>
            <a:r>
              <a:rPr lang="en-US" dirty="0" smtClean="0"/>
              <a:t>State &amp; SEC Rules</a:t>
            </a:r>
          </a:p>
          <a:p>
            <a:r>
              <a:rPr lang="en-US" dirty="0" smtClean="0"/>
              <a:t>The How – Pre Pitch Planning</a:t>
            </a:r>
          </a:p>
          <a:p>
            <a:r>
              <a:rPr lang="en-US" dirty="0" smtClean="0"/>
              <a:t>The Story</a:t>
            </a:r>
          </a:p>
          <a:p>
            <a:r>
              <a:rPr lang="en-US" dirty="0" smtClean="0"/>
              <a:t>The Where</a:t>
            </a:r>
          </a:p>
          <a:p>
            <a:r>
              <a:rPr lang="en-US" dirty="0" smtClean="0"/>
              <a:t>Simplicity</a:t>
            </a:r>
          </a:p>
          <a:p>
            <a:r>
              <a:rPr lang="en-US" dirty="0" smtClean="0"/>
              <a:t>The Slides</a:t>
            </a:r>
          </a:p>
          <a:p>
            <a:r>
              <a:rPr lang="en-US" dirty="0" smtClean="0"/>
              <a:t>I’ll Call You! – Post Pitch Planning</a:t>
            </a:r>
          </a:p>
          <a:p>
            <a:r>
              <a:rPr lang="en-US" dirty="0" smtClean="0"/>
              <a:t>Contact Info</a:t>
            </a:r>
          </a:p>
          <a:p>
            <a:pPr>
              <a:buFont typeface="Calibri" pitchFamily="34" charset="0"/>
              <a:buChar char="İ"/>
            </a:pPr>
            <a:endParaRPr lang="en-US" dirty="0" smtClean="0"/>
          </a:p>
          <a:p>
            <a:pPr>
              <a:buFont typeface="Calibri" pitchFamily="34" charset="0"/>
              <a:buChar char="İ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392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Who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87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Studied Comp </a:t>
            </a:r>
            <a:r>
              <a:rPr lang="en-US" sz="2800" dirty="0" err="1" smtClean="0"/>
              <a:t>Sci</a:t>
            </a:r>
            <a:r>
              <a:rPr lang="en-US" sz="2800" dirty="0" smtClean="0"/>
              <a:t> at U of Maryland</a:t>
            </a:r>
          </a:p>
          <a:p>
            <a:r>
              <a:rPr lang="en-US" sz="2800" dirty="0" smtClean="0"/>
              <a:t>Worked at Bell Atlantic Mobile (Verizon)</a:t>
            </a:r>
          </a:p>
          <a:p>
            <a:r>
              <a:rPr lang="en-US" sz="2800" dirty="0" smtClean="0"/>
              <a:t>Ecommerce, Tech, Programmer, Marketer</a:t>
            </a:r>
          </a:p>
          <a:p>
            <a:r>
              <a:rPr lang="en-US" sz="2800" dirty="0" smtClean="0"/>
              <a:t>Several Startups: Pre-Dating.com</a:t>
            </a:r>
          </a:p>
          <a:p>
            <a:r>
              <a:rPr lang="en-US" sz="2800" dirty="0" err="1" smtClean="0"/>
              <a:t>StartupPOP</a:t>
            </a:r>
            <a:r>
              <a:rPr lang="en-US" sz="2800" dirty="0" smtClean="0"/>
              <a:t>: 27 Pitch Events, 300 Tech Pitches</a:t>
            </a:r>
          </a:p>
          <a:p>
            <a:r>
              <a:rPr lang="en-US" sz="2800" dirty="0" smtClean="0"/>
              <a:t>5 Books on Tech (Pitch…)</a:t>
            </a:r>
          </a:p>
          <a:p>
            <a:r>
              <a:rPr lang="en-US" sz="2800" dirty="0" smtClean="0"/>
              <a:t>I Am Taking A Small Software Company Public Right Now.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pPr>
              <a:buFont typeface="Calibri" pitchFamily="34" charset="0"/>
              <a:buChar char="İ"/>
            </a:pPr>
            <a:endParaRPr lang="en-US" sz="2800" dirty="0" smtClean="0"/>
          </a:p>
          <a:p>
            <a:pPr>
              <a:buFont typeface="Calibri" pitchFamily="34" charset="0"/>
              <a:buChar char="İ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83028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Why Pitch?  Why You Should Not!</a:t>
            </a:r>
          </a:p>
          <a:p>
            <a:r>
              <a:rPr lang="en-US" sz="2800" dirty="0" smtClean="0"/>
              <a:t>Do You Really Need Capital?</a:t>
            </a:r>
          </a:p>
          <a:p>
            <a:r>
              <a:rPr lang="en-US" sz="2800" dirty="0" smtClean="0"/>
              <a:t>Expectations</a:t>
            </a:r>
          </a:p>
          <a:p>
            <a:r>
              <a:rPr lang="en-US" sz="2800" dirty="0" smtClean="0"/>
              <a:t>Time &amp; Energy</a:t>
            </a:r>
          </a:p>
          <a:p>
            <a:r>
              <a:rPr lang="en-US" sz="2800" dirty="0" smtClean="0"/>
              <a:t>“Perfection Is The Enemy Of Greatness”</a:t>
            </a:r>
          </a:p>
          <a:p>
            <a:r>
              <a:rPr lang="en-US" sz="2800" dirty="0" smtClean="0"/>
              <a:t>Consider All The Alternatives</a:t>
            </a:r>
          </a:p>
          <a:p>
            <a:pPr lvl="1"/>
            <a:r>
              <a:rPr lang="en-US" sz="2400" dirty="0" smtClean="0"/>
              <a:t>Bootstrapping, </a:t>
            </a:r>
            <a:r>
              <a:rPr lang="en-US" sz="2400" dirty="0" err="1" smtClean="0"/>
              <a:t>CrowdFunding</a:t>
            </a:r>
            <a:r>
              <a:rPr lang="en-US" sz="2400" dirty="0" smtClean="0"/>
              <a:t>, </a:t>
            </a:r>
            <a:r>
              <a:rPr lang="en-US" sz="2400" dirty="0" err="1" smtClean="0"/>
              <a:t>PreSelling</a:t>
            </a:r>
            <a:r>
              <a:rPr lang="en-US" sz="2400" dirty="0" smtClean="0"/>
              <a:t>, Bank, SBA &amp; Government Loans, University &amp; Gov. Programs!</a:t>
            </a:r>
            <a:endParaRPr lang="en-US" sz="2400" dirty="0"/>
          </a:p>
          <a:p>
            <a:r>
              <a:rPr lang="en-US" sz="2800" dirty="0" smtClean="0"/>
              <a:t>Are You Prepared For Disappointment?</a:t>
            </a:r>
          </a:p>
          <a:p>
            <a:pPr lvl="1"/>
            <a:endParaRPr lang="en-US" sz="24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44169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Investors Invest (my opinion)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By Far The Person (History of Success)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Where You Are Located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 Industry (Margins, Etc.)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 Synergies With Another Investment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 Return Or Financial Opportunity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 Team Involved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 Investor’s Personal Likes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 Hype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 Idea </a:t>
            </a:r>
            <a:br>
              <a:rPr lang="en-US" sz="2800" dirty="0" smtClean="0"/>
            </a:br>
            <a:r>
              <a:rPr lang="en-US" sz="3200" u="sng" dirty="0" smtClean="0"/>
              <a:t>Do You Now Understand How Stupid Investors Can Be?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968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Investors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Yourself</a:t>
            </a:r>
          </a:p>
          <a:p>
            <a:r>
              <a:rPr lang="en-US" sz="2800" dirty="0" smtClean="0"/>
              <a:t>Friends &amp; Family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Should Not Be Related To You, Not Your Friends &amp; Typically </a:t>
            </a:r>
            <a:r>
              <a:rPr lang="en-US" sz="3200" u="sng" dirty="0" smtClean="0"/>
              <a:t>Unsophisticated.</a:t>
            </a:r>
            <a:endParaRPr lang="en-US" sz="2800" u="sng" dirty="0" smtClean="0"/>
          </a:p>
          <a:p>
            <a:r>
              <a:rPr lang="en-US" sz="2800" dirty="0" smtClean="0"/>
              <a:t>Angel Investors &amp; Family Office (sophisticated)</a:t>
            </a:r>
          </a:p>
          <a:p>
            <a:r>
              <a:rPr lang="en-US" sz="2800" dirty="0" smtClean="0"/>
              <a:t>Corporate Investors (sophisticated)</a:t>
            </a:r>
          </a:p>
          <a:p>
            <a:r>
              <a:rPr lang="en-US" sz="2800" dirty="0" smtClean="0"/>
              <a:t>Venture Capital (sophisticated)</a:t>
            </a:r>
          </a:p>
          <a:p>
            <a:r>
              <a:rPr lang="en-US" sz="2800" dirty="0" smtClean="0"/>
              <a:t>Public Investors (Shareholders)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1819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&amp; SEC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Investors: Accredited vs. Unaccredited</a:t>
            </a:r>
          </a:p>
          <a:p>
            <a:r>
              <a:rPr lang="en-US" sz="2800" dirty="0" smtClean="0"/>
              <a:t>Have you created a business? Inc. vs. LLC vs. S</a:t>
            </a:r>
            <a:endParaRPr lang="en-US" sz="2800" dirty="0" smtClean="0"/>
          </a:p>
          <a:p>
            <a:r>
              <a:rPr lang="en-US" sz="2800" dirty="0" err="1" smtClean="0"/>
              <a:t>Crowdfunding</a:t>
            </a:r>
            <a:r>
              <a:rPr lang="en-US" sz="2800" dirty="0" smtClean="0"/>
              <a:t> vs. Equity </a:t>
            </a:r>
            <a:r>
              <a:rPr lang="en-US" sz="2800" dirty="0" err="1" smtClean="0"/>
              <a:t>Crowdfunding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Do you know the difference between a </a:t>
            </a:r>
            <a:r>
              <a:rPr lang="en-US" sz="2800" dirty="0" err="1" smtClean="0"/>
              <a:t>Reg</a:t>
            </a:r>
            <a:r>
              <a:rPr lang="en-US" sz="2800" dirty="0" smtClean="0"/>
              <a:t> D, </a:t>
            </a:r>
            <a:r>
              <a:rPr lang="en-US" sz="2800" dirty="0" err="1" smtClean="0"/>
              <a:t>Reg</a:t>
            </a:r>
            <a:r>
              <a:rPr lang="en-US" sz="2800" dirty="0" smtClean="0"/>
              <a:t> A, </a:t>
            </a:r>
            <a:r>
              <a:rPr lang="en-US" sz="2800" dirty="0" err="1" smtClean="0"/>
              <a:t>Reg</a:t>
            </a:r>
            <a:r>
              <a:rPr lang="en-US" sz="2800" dirty="0" smtClean="0"/>
              <a:t> A+? </a:t>
            </a:r>
            <a:endParaRPr lang="en-US" sz="2800" dirty="0" smtClean="0"/>
          </a:p>
          <a:p>
            <a:r>
              <a:rPr lang="en-US" sz="2800" dirty="0" smtClean="0"/>
              <a:t>Before you accept any capital, you need to have an investors signoff legally they know they can lose their money… If not is can be a legal issue.  It happens every day.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156818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257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Pre Pitch Planning</a:t>
            </a:r>
          </a:p>
          <a:p>
            <a:pPr lvl="1"/>
            <a:r>
              <a:rPr lang="en-US" sz="2400" dirty="0" smtClean="0"/>
              <a:t>You need to have something to show…</a:t>
            </a:r>
          </a:p>
          <a:p>
            <a:pPr lvl="2"/>
            <a:r>
              <a:rPr lang="en-US" sz="2000" dirty="0" smtClean="0"/>
              <a:t>prototype, a diagram, pitch deck, exec summary, business plan, and possibly a pro forma or cap table.</a:t>
            </a:r>
          </a:p>
          <a:p>
            <a:pPr lvl="1"/>
            <a:r>
              <a:rPr lang="en-US" sz="2400" dirty="0" smtClean="0"/>
              <a:t>Do you know the language of Capital?</a:t>
            </a:r>
          </a:p>
          <a:p>
            <a:pPr lvl="1"/>
            <a:r>
              <a:rPr lang="en-US" sz="2400" dirty="0" smtClean="0"/>
              <a:t>Can you answer the tough questions?</a:t>
            </a:r>
          </a:p>
          <a:p>
            <a:pPr lvl="2"/>
            <a:r>
              <a:rPr lang="en-US" sz="2000" dirty="0" smtClean="0"/>
              <a:t>How much does it cost </a:t>
            </a:r>
            <a:r>
              <a:rPr lang="en-US" sz="2000" b="1" u="sng" dirty="0" smtClean="0"/>
              <a:t>to sell</a:t>
            </a:r>
            <a:r>
              <a:rPr lang="en-US" sz="2000" dirty="0" smtClean="0"/>
              <a:t>, </a:t>
            </a:r>
            <a:r>
              <a:rPr lang="en-US" sz="2000" b="1" u="sng" dirty="0" smtClean="0"/>
              <a:t>to build</a:t>
            </a:r>
            <a:r>
              <a:rPr lang="en-US" sz="2000" dirty="0" smtClean="0"/>
              <a:t>?</a:t>
            </a:r>
          </a:p>
          <a:p>
            <a:pPr lvl="2"/>
            <a:r>
              <a:rPr lang="en-US" sz="2000" b="1" dirty="0" smtClean="0"/>
              <a:t>Where</a:t>
            </a:r>
            <a:r>
              <a:rPr lang="en-US" sz="2000" dirty="0" smtClean="0"/>
              <a:t> will it be made?</a:t>
            </a:r>
          </a:p>
          <a:p>
            <a:pPr lvl="2"/>
            <a:r>
              <a:rPr lang="en-US" sz="2000" dirty="0" smtClean="0"/>
              <a:t>Who are the </a:t>
            </a:r>
            <a:r>
              <a:rPr lang="en-US" sz="2000" b="1" dirty="0" smtClean="0"/>
              <a:t>team members</a:t>
            </a:r>
            <a:r>
              <a:rPr lang="en-US" sz="2000" dirty="0" smtClean="0"/>
              <a:t>?</a:t>
            </a:r>
          </a:p>
          <a:p>
            <a:pPr lvl="2"/>
            <a:r>
              <a:rPr lang="en-US" sz="2000" b="1" dirty="0" smtClean="0"/>
              <a:t>Milestones</a:t>
            </a:r>
            <a:r>
              <a:rPr lang="en-US" sz="2000" dirty="0" smtClean="0"/>
              <a:t>. Where are you at in the overall process?</a:t>
            </a:r>
          </a:p>
          <a:p>
            <a:pPr lvl="2"/>
            <a:r>
              <a:rPr lang="en-US" sz="2000" dirty="0" smtClean="0"/>
              <a:t>How much </a:t>
            </a:r>
            <a:r>
              <a:rPr lang="en-US" sz="2000" b="1" dirty="0" smtClean="0"/>
              <a:t>capital</a:t>
            </a:r>
            <a:r>
              <a:rPr lang="en-US" sz="2000" dirty="0" smtClean="0"/>
              <a:t> do you need right now?</a:t>
            </a:r>
          </a:p>
          <a:p>
            <a:pPr lvl="2"/>
            <a:r>
              <a:rPr lang="en-US" sz="2000" dirty="0" smtClean="0"/>
              <a:t>What are you willing to </a:t>
            </a:r>
            <a:r>
              <a:rPr lang="en-US" sz="2000" b="1" u="sng" dirty="0" smtClean="0"/>
              <a:t>give up for that capital</a:t>
            </a:r>
            <a:r>
              <a:rPr lang="en-US" sz="2000" dirty="0" smtClean="0"/>
              <a:t>?</a:t>
            </a:r>
          </a:p>
          <a:p>
            <a:pPr lvl="2"/>
            <a:r>
              <a:rPr lang="en-US" sz="2000" dirty="0" smtClean="0"/>
              <a:t>What is your </a:t>
            </a:r>
            <a:r>
              <a:rPr lang="en-US" sz="2000" b="1" dirty="0" smtClean="0"/>
              <a:t>valuation</a:t>
            </a:r>
            <a:r>
              <a:rPr lang="en-US" sz="2000" dirty="0" smtClean="0"/>
              <a:t>?</a:t>
            </a:r>
          </a:p>
          <a:p>
            <a:pPr lvl="2"/>
            <a:r>
              <a:rPr lang="en-US" sz="2000" dirty="0" smtClean="0"/>
              <a:t>What is your </a:t>
            </a:r>
            <a:r>
              <a:rPr lang="en-US" sz="2000" b="1" dirty="0" smtClean="0"/>
              <a:t>Exit Strategy</a:t>
            </a:r>
            <a:r>
              <a:rPr lang="en-US" sz="2000" dirty="0" smtClean="0"/>
              <a:t>?  Is there one?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89089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Story &amp; Emotion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Every Great Product Has A Story!</a:t>
            </a:r>
          </a:p>
          <a:p>
            <a:r>
              <a:rPr lang="en-US" sz="2800" dirty="0" smtClean="0"/>
              <a:t>Investors Love Stories.</a:t>
            </a:r>
          </a:p>
          <a:p>
            <a:r>
              <a:rPr lang="en-US" sz="2800" dirty="0" smtClean="0"/>
              <a:t>How I Came Up With The Idea?</a:t>
            </a:r>
          </a:p>
          <a:p>
            <a:r>
              <a:rPr lang="en-US" sz="2800" dirty="0" smtClean="0"/>
              <a:t>What Did You Overcome To Get Where You Are?</a:t>
            </a:r>
          </a:p>
          <a:p>
            <a:r>
              <a:rPr lang="en-US" sz="2800" dirty="0" smtClean="0"/>
              <a:t>Best Pitch I’ve Seen The Startup Guy Cried!</a:t>
            </a:r>
          </a:p>
          <a:p>
            <a:r>
              <a:rPr lang="en-US" sz="2800" dirty="0" smtClean="0"/>
              <a:t>Believability, Likeability and Succeeding.</a:t>
            </a:r>
          </a:p>
          <a:p>
            <a:pPr lvl="1"/>
            <a:r>
              <a:rPr lang="en-US" sz="2400" dirty="0" smtClean="0"/>
              <a:t>Hands Gestures, Looking At Judges, Smiling, Making A Joke!, </a:t>
            </a:r>
          </a:p>
          <a:p>
            <a:pPr lvl="1"/>
            <a:r>
              <a:rPr lang="en-US" sz="2400" dirty="0" smtClean="0"/>
              <a:t>Are You Someone They Want To Work With?</a:t>
            </a:r>
            <a:br>
              <a:rPr lang="en-US" sz="2400" dirty="0" smtClean="0"/>
            </a:br>
            <a:endParaRPr lang="en-US" sz="2400" dirty="0" smtClean="0"/>
          </a:p>
          <a:p>
            <a:endParaRPr lang="en-US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492679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127</TotalTime>
  <Words>822</Words>
  <Application>Microsoft Office PowerPoint</Application>
  <PresentationFormat>On-screen Show (4:3)</PresentationFormat>
  <Paragraphs>124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Clarity</vt:lpstr>
      <vt:lpstr>Pitch!</vt:lpstr>
      <vt:lpstr>The What</vt:lpstr>
      <vt:lpstr>The Who</vt:lpstr>
      <vt:lpstr>The Why</vt:lpstr>
      <vt:lpstr>Why Investors Invest (my opinion)</vt:lpstr>
      <vt:lpstr>Types Of Investors</vt:lpstr>
      <vt:lpstr>State &amp; SEC Rules</vt:lpstr>
      <vt:lpstr>The How</vt:lpstr>
      <vt:lpstr>The Story &amp; Emotion</vt:lpstr>
      <vt:lpstr>The Where</vt:lpstr>
      <vt:lpstr>Simplicity</vt:lpstr>
      <vt:lpstr>The Slides</vt:lpstr>
      <vt:lpstr>I’ll Call You!</vt:lpstr>
      <vt:lpstr>Contact Info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Pitch!</dc:title>
  <dc:creator>ET</dc:creator>
  <cp:lastModifiedBy>ET</cp:lastModifiedBy>
  <cp:revision>15</cp:revision>
  <dcterms:created xsi:type="dcterms:W3CDTF">2018-12-06T18:35:35Z</dcterms:created>
  <dcterms:modified xsi:type="dcterms:W3CDTF">2018-12-06T20:42:37Z</dcterms:modified>
</cp:coreProperties>
</file>